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75 minutes: recap 5, parameters-are-local 10, function design 15, guided debugging 20, guided/independent build 20, exit ticket 5.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minutes. Fast recap only — do not re-run Class 10's examples. Ask one cold-call question before moving on: "why didn't shift exist outside rate_label?"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This is the single most common misconception at this point in the course. Ask students to predict cost before running. Reuse add_tax deliberately — it is the same function from Class 8, now viewed through the scope lens.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Frame this as a habit, not a rule. Ask: what was average_score's one-sentence job in Class 9? ("Return the mean of three scores.")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Write the signature and docstring-style comment together as a class before revealing the filled-in version on the next slide.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Run both tests live. Ask what shipping_cost(0, True) should return before running it (8.0) — a useful edge case.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 minutes. Run it live and let the error appear. Ask: where have we seen rate before? (Class 9's tax_amount.) This directly ties Class 10's scope lesson to a real decomposition bug.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Contrast directly with the previous slide. This is the rule: functions communicate through parameters and return values, never by reaching into each other's locals.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This extends Class 7's debugging routine to multi-function programs. Point back at the previous two slides as a worked example of exactly this process.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 introduction, then 10 minutes guided build using parking_fee_starter.py. The cap makes hourly_fee a small decision inside a function — a natural bridge back to Class 5/6 material.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The 10-hour case checks the $20 cap; True/False on the same hours checks the discount independently of the cap.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Reveal after attempts. Confirm hourly_fee(10) == 20.0 before showing member_total ever runs correctly — that order matters pedagogically.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 minutes independent work using print_shop_starter.py. Students should call page_cost from inside rush_total, not repeat the $0.10 arithmetic. Teacher solution is separate.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 minutes. Answers: rate is local to tax_amount and does not exist outside it; test each function alone first, then check how they are composed; sample questions: what does it need as input, what should it return, what is its one job.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new assignment is introduced here. This slide previews Class 12 (Oct 6, Exam 1 review) and Class 13 (Oct 6/8 transition into loops) per the syllabus; do not build review content from this slide alone.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176" y="3822191"/>
            <a:ext cx="3163824" cy="2103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01163" y="91440"/>
            <a:ext cx="1491113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8F8F8"/>
                </a:solidFill>
                <a:latin typeface="Franklin Gothic Medium"/>
              </a:rPr>
              <a:t>Class</a:t>
            </a:r>
          </a:p>
          <a:p>
            <a:r>
              <a:rPr sz="5000" b="1">
                <a:solidFill>
                  <a:srgbClr val="247793"/>
                </a:solidFill>
                <a:latin typeface="Franklin Gothic Book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804672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Agency FB"/>
              </a:rPr>
              <a:t>Function design and debugging</a:t>
            </a:r>
          </a:p>
          <a:p>
            <a:r>
              <a:rPr sz="2200" b="1">
                <a:solidFill>
                  <a:srgbClr val="D8DEE6"/>
                </a:solidFill>
                <a:latin typeface="Arial"/>
              </a:rPr>
              <a:t>CSC 141 · Class 11</a:t>
            </a:r>
          </a:p>
          <a:p>
            <a:r>
              <a:rPr sz="2200" b="1">
                <a:solidFill>
                  <a:srgbClr val="D8DEE6"/>
                </a:solidFill>
                <a:latin typeface="Arial"/>
              </a:rPr>
              <a:t>Thursday, October 1, 2026</a:t>
            </a:r>
          </a:p>
          <a:p>
            <a:r>
              <a:rPr sz="2200" b="1">
                <a:solidFill>
                  <a:srgbClr val="D8DEE6"/>
                </a:solidFill>
                <a:latin typeface="Arial"/>
              </a:rPr>
              <a:t>Dr. Si Chen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Today's learning goals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Recap local scope from a caller's perspective.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Design a function's signature before writing its body.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Test each function alone before combining them.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Trace a bug that spans more than one function call.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Recap: local scope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A variable created inside a function exists only inside that call.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Two functions can reuse the same variable name with no conflict.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A local variable used before any path assigns it raises UnboundLocalError.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Parameters are local too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add_tax(price):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price = price * 1.06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return price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cost = 10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new_cost = add_tax(cost)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print(cost, new_cost)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Reassigning price inside the function does not change cost outside.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price is a local copy of the value passed in.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1">
                <a:solidFill>
                  <a:srgbClr val="1A1A1A"/>
                </a:solidFill>
                <a:latin typeface="Arial"/>
              </a:rPr>
              <a:t>Output:</a:t>
            </a:r>
            <a:r>
              <a:rPr sz="1600" b="0">
                <a:solidFill>
                  <a:srgbClr val="1A1A1A"/>
                </a:solidFill>
                <a:latin typeface="Arial"/>
              </a:rPr>
              <a:t> 10 10.6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Designing a function before writing 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Name the function for what it computes or does.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Decide the parameters:</a:t>
            </a:r>
            <a:r>
              <a:rPr sz="1800" b="0">
                <a:solidFill>
                  <a:srgbClr val="1A1A1A"/>
                </a:solidFill>
                <a:latin typeface="Arial"/>
              </a:rPr>
              <a:t> what information does it need to receive?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Decide the return value:</a:t>
            </a:r>
            <a:r>
              <a:rPr sz="1800" b="0">
                <a:solidFill>
                  <a:srgbClr val="1A1A1A"/>
                </a:solidFill>
                <a:latin typeface="Arial"/>
              </a:rPr>
              <a:t> what does it hand back to the caller?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Write one sentence describing the job — before writing any code.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Design first: pick the signature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shipping_cost(weight, rush):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# TODO: $0.50/pound, +$8 if rush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pass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1">
                <a:solidFill>
                  <a:srgbClr val="1A1A1A"/>
                </a:solidFill>
                <a:latin typeface="Arial"/>
              </a:rPr>
              <a:t>Two inputs:</a:t>
            </a:r>
            <a:r>
              <a:rPr sz="1600" b="0">
                <a:solidFill>
                  <a:srgbClr val="1A1A1A"/>
                </a:solidFill>
                <a:latin typeface="Arial"/>
              </a:rPr>
              <a:t> weight, rush.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1">
                <a:solidFill>
                  <a:srgbClr val="1A1A1A"/>
                </a:solidFill>
                <a:latin typeface="Arial"/>
              </a:rPr>
              <a:t>One output:</a:t>
            </a:r>
            <a:r>
              <a:rPr sz="1600" b="0">
                <a:solidFill>
                  <a:srgbClr val="1A1A1A"/>
                </a:solidFill>
                <a:latin typeface="Arial"/>
              </a:rPr>
              <a:t> a dollar amount.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The signature is a promise about what goes in and what comes back — write it before the body.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Then write the body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shipping_cost(weight, rush):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base = weight * 0.5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return base + 8 if rush else base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print(shipping_cost(4, False))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print(shipping_cost(4, True))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4 pounds, no rush: $2.00.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4 pounds, rush: $10.00.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Test the function alone — the same habit from Class 9's average_score(100) check.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A bug that spans two functions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tax_amount(subtotal):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rate = 0.06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amount = subtotal * rate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return amount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total_with_tax(subtotal):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return subtotal + rate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print(total_with_tax(50))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rate exists only inside tax_amount.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total_with_tax cannot see it.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1">
                <a:solidFill>
                  <a:srgbClr val="1A1A1A"/>
                </a:solidFill>
                <a:latin typeface="Arial"/>
              </a:rPr>
              <a:t>NameError:</a:t>
            </a:r>
            <a:r>
              <a:rPr sz="1600" b="0">
                <a:solidFill>
                  <a:srgbClr val="1A1A1A"/>
                </a:solidFill>
                <a:latin typeface="Arial"/>
              </a:rPr>
              <a:t> name 'rate' is not defined.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The fix: call it, don't reach into it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tax_amount(subtotal):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return subtotal * 0.06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total_with_tax(subtotal):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return subtotal + tax_amount(subtotal)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print(total_with_tax(50))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total_with_tax calls tax_amount to get the value.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It does not try to reach inside tax_amount's local variables.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1">
                <a:solidFill>
                  <a:srgbClr val="1A1A1A"/>
                </a:solidFill>
                <a:latin typeface="Arial"/>
              </a:rPr>
              <a:t>Output:</a:t>
            </a:r>
            <a:r>
              <a:rPr sz="1600" b="0">
                <a:solidFill>
                  <a:srgbClr val="1A1A1A"/>
                </a:solidFill>
                <a:latin typeface="Arial"/>
              </a:rPr>
              <a:t> 53.0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A systematic way to debug several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Test each function alone with a known input first.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If a function fails its own test, the bug is inside that function.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If every function passes alone but the combined program is wrong, check how they are composed — the calls and the arguments passed between them.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Trace one function call at a time; do not guess across all of them at once.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Guided build: a parking fee calculator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Write two functions.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hourly_fee(hours) returns $2.50 per hour, capped at $20.00 for the day.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member_total(hours, is_member) returns hourly_fee(hours) with 10% off for members, full price otherwise.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Combine them:</a:t>
            </a:r>
            <a:r>
              <a:rPr sz="1800" b="0">
                <a:solidFill>
                  <a:srgbClr val="1A1A1A"/>
                </a:solidFill>
                <a:latin typeface="Arial"/>
              </a:rPr>
              <a:t> print the total for a case you choose.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Parking fee test cases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8321040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hours   is_member   expected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3       False       $7.50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10      False       $20.00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10      True        $18.00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0       True        $0.00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Parking fee solution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hourly_fee(hours):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return min(hours * 2.5, 20.0)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member_total(hours, is_member):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fee = hourly_fee(hours)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if is_member: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    return fee * 0.9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return fee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print(member_total(10, True))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1">
                <a:solidFill>
                  <a:srgbClr val="1A1A1A"/>
                </a:solidFill>
                <a:latin typeface="Arial"/>
              </a:rPr>
              <a:t>hourly_fee is tested alone first:</a:t>
            </a:r>
            <a:r>
              <a:rPr sz="1600" b="0">
                <a:solidFill>
                  <a:srgbClr val="1A1A1A"/>
                </a:solidFill>
                <a:latin typeface="Arial"/>
              </a:rPr>
              <a:t> hourly_fee(10) should be 20.0.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member_total then calls it — it never recomputes the cap itself.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Independent practice: a print shop calculator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Write page_cost(pages):</a:t>
            </a:r>
            <a:r>
              <a:rPr sz="1800" b="0">
                <a:solidFill>
                  <a:srgbClr val="1A1A1A"/>
                </a:solidFill>
                <a:latin typeface="Arial"/>
              </a:rPr>
              <a:t> $0.10 per page.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Write rush_total(pages, rush): page_cost(pages) plus a flat $5.00 if rush is True, otherwise unchanged.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Test 20 pages not rushed, and 20 pages rushed.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Explain your design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With a partner: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Name your two functions and what each one returns.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Point to the line where one function's result is used by the other.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Explain why a bug inside page_cost could not accidentally change a variable inside rush_total.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Exit ticket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Why couldn't total_with_tax directly use tax_amount's local variable rate?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What is the first step when a multi-function program produces a wrong number?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Name one question you would ask yourself before writing a function's body.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Before next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Exam 1 is Thursday, October 8. Review begins Tuesday, October 6 — bring specific questions, not just "review everything."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Save and rerun your print shop functions once more without looking at your notes.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Next class:</a:t>
            </a:r>
            <a:r>
              <a:rPr sz="1800" b="0">
                <a:solidFill>
                  <a:srgbClr val="1A1A1A"/>
                </a:solidFill>
                <a:latin typeface="Arial"/>
              </a:rPr>
              <a:t> iteration — while, for, and range.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