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 total: quiz 15, instruction and guided practice 40, independent practice 15, exit ticket 5. Keep slide 2 visible during the quiz.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CSC141 quiz using the existing admin controls once Quiz 2 is prepared and published; this deck assumes Quiz 2 content is authored separately, the same way Quiz 1 was a standalone deliverable with its own PDF, key, and website entry. Close the quiz at 11:15 and move on regardless of pace.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Keep the framing about avoiding repeated, drifting copies rather than naming any formal principle.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Live-code this in a new file. Run the file after only the definition: nothing prints. Ask why.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Predict the output before running: two identical lines. Ask what would happen with three calls.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This is a trace display, not a runnable file.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Distinguish parameter (in the definition) from argument (in the call) using this exact example. Predict both outputs before running.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Discuss the empty-string case as a boundary test, echoing the boundary-testing habit from Class 7.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Contrast with greet_visitor, which prints but returns nothing. Ask what a bare add_tax(50) statement (result unused) would show when run as a script line: nothing prints by itself.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Emphasize that add_tax(50) + add_tax(20) calls the function twice.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Run this to show the TypeError. This is deliberately broken code, matching the Class 7 error-diagnosis habit. Fix by adding return answer.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 introduction, then 10 minutes guided build using workshop_convert_starter.py.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-40 is the boundary where the two scales agree; a satisfying check for students to verify by hand first.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Reveal after independent attempts. Confirm -40.0 appears exactly for this formula.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minutes independent work using tip_calculator_starter.py. Circulate and ask students to state the parameter names before they code. Teacher solution is separate.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Answers: parameter names a function’s input in the definition; argument is the actual value passed at the call; a function without return gives back None; a returned value is just a value, so it can appear anywhere a value can.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new PA2 specification is introduced here; the syllabus places its due date next week. Quiz 2 content is a separate authored deliverable, following the same pattern as Quiz 1.</a:t>
            </a:r>
          </a:p>
          <a:p>
            <a:r>
              <a:t>Source: CSC141 Fall 2026 syllabus, Classes 6–7 and PA1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3822191"/>
            <a:ext cx="3163824" cy="210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1163" y="91440"/>
            <a:ext cx="149111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8F8F8"/>
                </a:solidFill>
                <a:latin typeface="Franklin Gothic Medium"/>
              </a:rPr>
              <a:t>Class</a:t>
            </a:r>
          </a:p>
          <a:p>
            <a:r>
              <a:rPr sz="6600" b="1">
                <a:solidFill>
                  <a:srgbClr val="247793"/>
                </a:solidFill>
                <a:latin typeface="Franklin Gothic Book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8046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gency FB"/>
              </a:rPr>
              <a:t>Functions and return values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CSC 141 · Class 8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Tuesday, September 22, 2026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Quiz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11:00–11:15 AM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Covers Classes 6–7: nested decisions, testing, and debugging.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Closed notes. Work independently.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Online:</a:t>
            </a:r>
            <a:r>
              <a:rPr sz="1800" b="0">
                <a:solidFill>
                  <a:srgbClr val="1A1A1A"/>
                </a:solidFill>
                <a:latin typeface="Arial"/>
              </a:rPr>
              <a:t> wcu.ninja/csc141/quiz2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Today’s learning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Define a function with def and call it by name.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Pass information into a function using parameters.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Return a value from a function with return.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Use a function’s returned value in an expression.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Why write a function?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Community center rule:</a:t>
            </a:r>
            <a:r>
              <a:rPr sz="1800" b="0">
                <a:solidFill>
                  <a:srgbClr val="1A1A1A"/>
                </a:solidFill>
                <a:latin typeface="Arial"/>
              </a:rPr>
              <a:t> three different posters each print a similar welcome message.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Copying the same lines three times risks three different mistakes.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function writes the rule once; every poster calls it.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Defining a function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greet_visitor():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print("Welcome to the center!")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def starts a function definition.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indented block is the function’s body.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Defining a function does not run it yet.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Calling a function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greet_visitor():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print("Welcome to the center!")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Each call runs the body once.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Parentheses are required even with nothing inside them.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Trace: two calls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# Python jumps into the function body.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# Output: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Welcome to the center!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# Python jumps in again, from the top.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# Output: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Welcome to the center!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Each call is independent.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function does not remember anything between calls yet.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Parameters customize a call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greet_visitor(name):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print("Welcome, " + name + "!")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greet_visitor("Ash")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greet_visitor("Misty")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name is a parameter:</a:t>
            </a:r>
            <a:r>
              <a:rPr sz="1600" b="0">
                <a:solidFill>
                  <a:srgbClr val="1A1A1A"/>
                </a:solidFill>
                <a:latin typeface="Arial"/>
              </a:rPr>
              <a:t> a placeholder filled in by each call.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"Ash" and "Misty" are arguments: the actual values supplied.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Trace: two arguments, one function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8321040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name = "Ash"        →  Welcome, Ash!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name = "Misty"      →  Welcome, Misty!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name = ""           →  Welcome, !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return sends a value back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add_tax(price):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price * 1.06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total = add_tax(50)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print(total)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return hands a value back to the caller.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function does not print anything itself.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 now holds 53.0.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Using a returned value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add_tax(price):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return price * 1.06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print("Subtotal:", 50)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print("With tax:", add_tax(50))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print("Two orders:", add_tax(50) + add_tax(20))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A returned value behaves like any other value.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It can be printed, stored, or combined in a larger expression.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common mistake: no return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add_tax(price):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answer = price * 1.06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print(answer)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total = add_tax(50)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print(total + 1)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add_tax prints 53.0, but returns nothing.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 is None.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None + 1 raises a TypeError.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Guided build: a temperature converter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celsius_to_fahrenheit(c).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Formula:</a:t>
            </a:r>
            <a:r>
              <a:rPr sz="1800" b="0">
                <a:solidFill>
                  <a:srgbClr val="1A1A1A"/>
                </a:solidFill>
                <a:latin typeface="Arial"/>
              </a:rPr>
              <a:t> F = C × 9/5 + 32.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Return the result; do not print inside the function.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Call it and print the result yourself.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Converter plan and test cases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8321040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celsius     expected fahrenheit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0           32.0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100         212.0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-40         -40.0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Converter solution after your attempt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celsius_to_fahrenheit(c):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c * 9 / 5 + 32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print(celsius_to_fahrenheit(0))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print(celsius_to_fahrenheit(100))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print(celsius_to_fahrenheit(-40))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Reveal only after students try.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Run all three tests before moving on.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Independent practice: a tip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Write calculate_tip(bill, percent).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Return bill × percent / 100.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Call it for a $40 bill at 15%, 18%, and 20%.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Print each tip rounded to two decimals.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Explain your function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With a partner: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Name your function’s parameters.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State what it returns.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Show one call and its result.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Explain why you used return instead of print inside the function.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is the difference between a parameter and an argument?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does a function return if it has no return statement?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Why can a returned value be used inside another expression?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Before Thursday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Run your tip calculator again from a saved file, not from memory.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Bring one function you are unsure about.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Programming Assignment 2 is due Tuesday, September 29.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Next class:</a:t>
            </a:r>
            <a:r>
              <a:rPr sz="1800" b="0">
                <a:solidFill>
                  <a:srgbClr val="1A1A1A"/>
                </a:solidFill>
                <a:latin typeface="Arial"/>
              </a:rPr>
              <a:t> decomposing a program into several functions.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